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78" y="10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6.png"/><Relationship Id="rId7" Type="http://schemas.openxmlformats.org/officeDocument/2006/relationships/image" Target="../media/image93.png"/><Relationship Id="rId12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4.png"/><Relationship Id="rId7" Type="http://schemas.openxmlformats.org/officeDocument/2006/relationships/image" Target="../media/image93.png"/><Relationship Id="rId12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19.png"/><Relationship Id="rId5" Type="http://schemas.openxmlformats.org/officeDocument/2006/relationships/image" Target="../media/image116.png"/><Relationship Id="rId10" Type="http://schemas.openxmlformats.org/officeDocument/2006/relationships/image" Target="../media/image113.png"/><Relationship Id="rId4" Type="http://schemas.openxmlformats.org/officeDocument/2006/relationships/image" Target="../media/image115.png"/><Relationship Id="rId9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8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12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126.png"/><Relationship Id="rId5" Type="http://schemas.openxmlformats.org/officeDocument/2006/relationships/image" Target="../media/image123.png"/><Relationship Id="rId10" Type="http://schemas.openxmlformats.org/officeDocument/2006/relationships/image" Target="../media/image113.png"/><Relationship Id="rId4" Type="http://schemas.openxmlformats.org/officeDocument/2006/relationships/image" Target="../media/image122.png"/><Relationship Id="rId9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0" Type="http://schemas.openxmlformats.org/officeDocument/2006/relationships/image" Target="../media/image10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0" Type="http://schemas.openxmlformats.org/officeDocument/2006/relationships/image" Target="../media/image113.png"/><Relationship Id="rId4" Type="http://schemas.openxmlformats.org/officeDocument/2006/relationships/image" Target="../media/image139.png"/><Relationship Id="rId9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12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5.png"/><Relationship Id="rId5" Type="http://schemas.openxmlformats.org/officeDocument/2006/relationships/image" Target="../media/image151.png"/><Relationship Id="rId10" Type="http://schemas.openxmlformats.org/officeDocument/2006/relationships/image" Target="../media/image149.png"/><Relationship Id="rId4" Type="http://schemas.openxmlformats.org/officeDocument/2006/relationships/image" Target="../media/image139.png"/><Relationship Id="rId9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3.png"/><Relationship Id="rId5" Type="http://schemas.openxmlformats.org/officeDocument/2006/relationships/image" Target="../media/image159.png"/><Relationship Id="rId10" Type="http://schemas.openxmlformats.org/officeDocument/2006/relationships/image" Target="../media/image113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77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62.png"/><Relationship Id="rId5" Type="http://schemas.openxmlformats.org/officeDocument/2006/relationships/image" Target="../media/image172.png"/><Relationship Id="rId10" Type="http://schemas.openxmlformats.org/officeDocument/2006/relationships/image" Target="../media/image105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13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12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3558" y="6153266"/>
            <a:ext cx="10019048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9" y="4015131"/>
            <a:ext cx="8142857" cy="19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7252" y="796663"/>
            <a:ext cx="16875166" cy="8912169"/>
            <a:chOff x="727252" y="796663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252" y="796663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8517" y="2942353"/>
            <a:ext cx="10119816" cy="6160438"/>
            <a:chOff x="1368517" y="2942353"/>
            <a:chExt cx="10119816" cy="61604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17" y="2942353"/>
              <a:ext cx="10119816" cy="61604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233" y="1835642"/>
            <a:ext cx="5666667" cy="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01021" y="3072130"/>
            <a:ext cx="774625" cy="825629"/>
            <a:chOff x="11101021" y="3072130"/>
            <a:chExt cx="774625" cy="8256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20000">
              <a:off x="11101021" y="3072130"/>
              <a:ext cx="774625" cy="8256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30163" y="3646843"/>
            <a:ext cx="4057143" cy="7523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48078" y="4299478"/>
            <a:ext cx="3961905" cy="10857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28" y="825382"/>
            <a:ext cx="16875166" cy="8912169"/>
            <a:chOff x="551428" y="82538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428" y="82538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233" y="1835642"/>
            <a:ext cx="3485714" cy="1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41634" y="3109578"/>
            <a:ext cx="1628571" cy="7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86051" y="3723239"/>
            <a:ext cx="4009524" cy="1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716" y="3885396"/>
            <a:ext cx="10578128" cy="4667599"/>
            <a:chOff x="925716" y="3885396"/>
            <a:chExt cx="10578128" cy="46675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716" y="3885396"/>
              <a:ext cx="10578128" cy="46675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20752" y="2944737"/>
            <a:ext cx="774625" cy="825629"/>
            <a:chOff x="10720752" y="2944737"/>
            <a:chExt cx="774625" cy="8256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20000">
              <a:off x="10720752" y="2944737"/>
              <a:ext cx="774625" cy="825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0447" y="6572240"/>
            <a:ext cx="1559880" cy="832336"/>
            <a:chOff x="12310447" y="6572240"/>
            <a:chExt cx="1559880" cy="8323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1021" y="6515099"/>
              <a:ext cx="1285714" cy="75238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310447" y="7027637"/>
              <a:ext cx="1559880" cy="376939"/>
              <a:chOff x="12310447" y="7027637"/>
              <a:chExt cx="1559880" cy="37693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310447" y="7027637"/>
                <a:ext cx="1559880" cy="37693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147009" y="6572240"/>
            <a:ext cx="1559880" cy="832336"/>
            <a:chOff x="14147009" y="6572240"/>
            <a:chExt cx="1559880" cy="8323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17583" y="6515099"/>
              <a:ext cx="1133333" cy="75238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147009" y="7027637"/>
              <a:ext cx="1559880" cy="376939"/>
              <a:chOff x="14147009" y="7027637"/>
              <a:chExt cx="1559880" cy="37693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47009" y="7027637"/>
                <a:ext cx="1559880" cy="37693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999078" y="7419323"/>
            <a:ext cx="2295863" cy="800242"/>
            <a:chOff x="12999078" y="7419323"/>
            <a:chExt cx="2295863" cy="8002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77209" y="7362181"/>
              <a:ext cx="1657143" cy="75238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999078" y="7842625"/>
              <a:ext cx="2295863" cy="376939"/>
              <a:chOff x="12999078" y="7842625"/>
              <a:chExt cx="2295863" cy="37693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99078" y="7842625"/>
                <a:ext cx="2295863" cy="376939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12607" y="5632924"/>
            <a:ext cx="2095238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28" y="825382"/>
            <a:ext cx="16875166" cy="8912169"/>
            <a:chOff x="551428" y="82538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428" y="82538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439" y="1747729"/>
            <a:ext cx="4038095" cy="16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5596" y="3700517"/>
            <a:ext cx="10330441" cy="4204940"/>
            <a:chOff x="1245596" y="3700517"/>
            <a:chExt cx="10330441" cy="42049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596" y="3700517"/>
              <a:ext cx="10330441" cy="42049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28309" y="2436382"/>
            <a:ext cx="1045058" cy="1113869"/>
            <a:chOff x="10528309" y="2436382"/>
            <a:chExt cx="1045058" cy="1113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540000">
              <a:off x="10528309" y="2436382"/>
              <a:ext cx="1045058" cy="11138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91747" y="2740815"/>
            <a:ext cx="2161905" cy="7523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3176" y="3451717"/>
            <a:ext cx="5276190" cy="10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61199" y="5660672"/>
            <a:ext cx="2095238" cy="752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50139" y="6445294"/>
            <a:ext cx="2561905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07281" y="7046312"/>
            <a:ext cx="2938627" cy="293297"/>
            <a:chOff x="12807281" y="7046312"/>
            <a:chExt cx="2938627" cy="2932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07281" y="7046312"/>
              <a:ext cx="2938627" cy="293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439" y="1747729"/>
            <a:ext cx="4980952" cy="1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2524" y="2924558"/>
            <a:ext cx="2780952" cy="7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21925" y="3533849"/>
            <a:ext cx="5342857" cy="10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7334" y="3579562"/>
            <a:ext cx="8744498" cy="4973433"/>
            <a:chOff x="1497334" y="3579562"/>
            <a:chExt cx="8744498" cy="49734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7334" y="3579562"/>
              <a:ext cx="8744498" cy="49734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4519" y="2833450"/>
            <a:ext cx="774625" cy="825629"/>
            <a:chOff x="9854519" y="2833450"/>
            <a:chExt cx="774625" cy="8256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20000">
              <a:off x="9854519" y="2833450"/>
              <a:ext cx="774625" cy="8256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99812" y="5553740"/>
            <a:ext cx="2095238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1012" y="6423866"/>
            <a:ext cx="2938627" cy="837174"/>
            <a:chOff x="14021012" y="6423866"/>
            <a:chExt cx="2938627" cy="8371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63870" y="6366724"/>
              <a:ext cx="2733333" cy="75238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021012" y="6967742"/>
              <a:ext cx="2938627" cy="293297"/>
              <a:chOff x="14021012" y="6967742"/>
              <a:chExt cx="2938627" cy="2932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21012" y="6967742"/>
                <a:ext cx="2938627" cy="29329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698417" y="6423866"/>
            <a:ext cx="2938627" cy="837174"/>
            <a:chOff x="10698417" y="6423866"/>
            <a:chExt cx="2938627" cy="8371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41276" y="6366724"/>
              <a:ext cx="2400000" cy="75238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698417" y="6967742"/>
              <a:ext cx="2938627" cy="293297"/>
              <a:chOff x="10698417" y="6967742"/>
              <a:chExt cx="2938627" cy="2932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98417" y="6967742"/>
                <a:ext cx="2938627" cy="29329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268111" y="8552995"/>
            <a:ext cx="793697" cy="412903"/>
            <a:chOff x="9268111" y="8552995"/>
            <a:chExt cx="793697" cy="4129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8111" y="8552995"/>
              <a:ext cx="793697" cy="412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439" y="1747729"/>
            <a:ext cx="5257143" cy="9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06366" y="3175208"/>
            <a:ext cx="3466667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8963" y="2821410"/>
            <a:ext cx="8864713" cy="4642893"/>
            <a:chOff x="1028963" y="2821410"/>
            <a:chExt cx="8864713" cy="46428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963" y="2821410"/>
              <a:ext cx="8864713" cy="4642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6026" y="2566793"/>
            <a:ext cx="774625" cy="825629"/>
            <a:chOff x="10056026" y="2566793"/>
            <a:chExt cx="774625" cy="8256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80000">
              <a:off x="10056026" y="2566793"/>
              <a:ext cx="774625" cy="8256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93771" y="3887525"/>
            <a:ext cx="4647619" cy="6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28298" y="5129955"/>
            <a:ext cx="2095238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05255" y="5978282"/>
            <a:ext cx="2938627" cy="837174"/>
            <a:chOff x="13505255" y="5978282"/>
            <a:chExt cx="2938627" cy="8371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8113" y="5921141"/>
              <a:ext cx="2780952" cy="75238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505255" y="6522159"/>
              <a:ext cx="2938627" cy="293297"/>
              <a:chOff x="13505255" y="6522159"/>
              <a:chExt cx="2938627" cy="2932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505255" y="6522159"/>
                <a:ext cx="2938627" cy="29329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490508" y="6815456"/>
            <a:ext cx="2938627" cy="837174"/>
            <a:chOff x="13490508" y="6815456"/>
            <a:chExt cx="2938627" cy="8371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33367" y="6758314"/>
              <a:ext cx="2561905" cy="75238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490508" y="7359332"/>
              <a:ext cx="2938627" cy="293297"/>
              <a:chOff x="13490508" y="7359332"/>
              <a:chExt cx="2938627" cy="2932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90508" y="7359332"/>
                <a:ext cx="2938627" cy="29329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205934" y="5495901"/>
            <a:ext cx="4154540" cy="3310230"/>
            <a:chOff x="8205934" y="5495901"/>
            <a:chExt cx="4154540" cy="33102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94090" y="4039469"/>
              <a:ext cx="8309080" cy="662046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5934" y="5495901"/>
              <a:ext cx="4154540" cy="3310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439" y="1747729"/>
            <a:ext cx="4800000" cy="17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5591" y="3769769"/>
            <a:ext cx="2066667" cy="7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66986" y="4310327"/>
            <a:ext cx="5295238" cy="6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60845" y="2870726"/>
            <a:ext cx="1147462" cy="987967"/>
            <a:chOff x="9860845" y="2870726"/>
            <a:chExt cx="1147462" cy="9879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80000">
              <a:off x="9860845" y="2870726"/>
              <a:ext cx="1147462" cy="9879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0900" y="3532853"/>
            <a:ext cx="8791818" cy="4209083"/>
            <a:chOff x="1040900" y="3532853"/>
            <a:chExt cx="8791818" cy="42090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0900" y="3532853"/>
              <a:ext cx="8791818" cy="4209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41904" y="6180909"/>
            <a:ext cx="5293149" cy="2679657"/>
            <a:chOff x="7141904" y="6180909"/>
            <a:chExt cx="5293149" cy="26796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7898" y="5056945"/>
              <a:ext cx="10586298" cy="535931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1904" y="6180909"/>
              <a:ext cx="5293149" cy="26796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80832" y="6123768"/>
            <a:ext cx="2095238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87283" y="6890015"/>
            <a:ext cx="2938627" cy="837174"/>
            <a:chOff x="13387283" y="6890015"/>
            <a:chExt cx="2938627" cy="8371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30141" y="6832874"/>
              <a:ext cx="2438095" cy="75238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387283" y="7433892"/>
              <a:ext cx="2938627" cy="293297"/>
              <a:chOff x="13387283" y="7433892"/>
              <a:chExt cx="2938627" cy="29329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387283" y="7433892"/>
                <a:ext cx="2938627" cy="29329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544626" y="7889401"/>
            <a:ext cx="2938627" cy="837174"/>
            <a:chOff x="13544626" y="7889401"/>
            <a:chExt cx="2938627" cy="8371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7485" y="7832259"/>
              <a:ext cx="2580952" cy="75238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544626" y="8433277"/>
              <a:ext cx="2938627" cy="293297"/>
              <a:chOff x="13544626" y="8433277"/>
              <a:chExt cx="2938627" cy="29329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544626" y="8433277"/>
                <a:ext cx="2938627" cy="2932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781" y="686772"/>
            <a:ext cx="16875166" cy="8912169"/>
            <a:chOff x="675781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781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439" y="1747729"/>
            <a:ext cx="4895238" cy="17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13934" y="2882492"/>
            <a:ext cx="1050086" cy="632220"/>
            <a:chOff x="10113934" y="2882492"/>
            <a:chExt cx="1050086" cy="632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60000">
              <a:off x="10113934" y="2882492"/>
              <a:ext cx="1050086" cy="6322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52995" y="3325481"/>
            <a:ext cx="2514286" cy="7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8249" y="3951268"/>
            <a:ext cx="5371429" cy="13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0071" y="3647188"/>
            <a:ext cx="9060482" cy="5130498"/>
            <a:chOff x="1380071" y="3647188"/>
            <a:chExt cx="9060482" cy="51304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071" y="3647188"/>
              <a:ext cx="9060482" cy="5130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439" y="1747729"/>
            <a:ext cx="5295238" cy="17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394" y="2852998"/>
            <a:ext cx="1050086" cy="632220"/>
            <a:chOff x="10333394" y="2852998"/>
            <a:chExt cx="1050086" cy="632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20000">
              <a:off x="10333394" y="2852998"/>
              <a:ext cx="1050086" cy="6322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66325" y="3141460"/>
            <a:ext cx="2761905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5324" y="3727731"/>
            <a:ext cx="10058143" cy="4928490"/>
            <a:chOff x="1365324" y="3727731"/>
            <a:chExt cx="10058143" cy="49284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324" y="3727731"/>
              <a:ext cx="10058143" cy="49284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56305" y="3997883"/>
            <a:ext cx="4990476" cy="10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68743" y="5517226"/>
            <a:ext cx="2095238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25478" y="6388633"/>
            <a:ext cx="2938627" cy="837174"/>
            <a:chOff x="13025478" y="6388633"/>
            <a:chExt cx="2938627" cy="8371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68336" y="6331491"/>
              <a:ext cx="2390476" cy="75238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025478" y="6932509"/>
              <a:ext cx="2938627" cy="293297"/>
              <a:chOff x="13025478" y="6932509"/>
              <a:chExt cx="2938627" cy="2932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25478" y="6932509"/>
                <a:ext cx="2938627" cy="293297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5333" y="7389863"/>
            <a:ext cx="3733333" cy="7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42474" y="7990881"/>
            <a:ext cx="4103148" cy="293297"/>
            <a:chOff x="12442474" y="7990881"/>
            <a:chExt cx="4103148" cy="2932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42474" y="7990881"/>
              <a:ext cx="4103148" cy="293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943" y="716266"/>
            <a:ext cx="16875166" cy="8912169"/>
            <a:chOff x="609943" y="71626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943" y="71626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439" y="1747729"/>
            <a:ext cx="4171429" cy="17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66395" y="2518131"/>
            <a:ext cx="1050086" cy="632220"/>
            <a:chOff x="10566395" y="2518131"/>
            <a:chExt cx="1050086" cy="6322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6395" y="2518131"/>
              <a:ext cx="1050086" cy="6322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08648" y="5115209"/>
            <a:ext cx="3971429" cy="7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76958" y="3152888"/>
            <a:ext cx="2914286" cy="6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98866" y="1974915"/>
            <a:ext cx="5026940" cy="6945686"/>
            <a:chOff x="5398866" y="1974915"/>
            <a:chExt cx="5026940" cy="69456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8866" y="1974915"/>
              <a:ext cx="5026940" cy="69456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03318" y="2490482"/>
            <a:ext cx="3552381" cy="752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38040" y="4217415"/>
            <a:ext cx="2095238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3146" y="5716227"/>
            <a:ext cx="4103148" cy="293297"/>
            <a:chOff x="11423146" y="5716227"/>
            <a:chExt cx="4103148" cy="2932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23146" y="5716227"/>
              <a:ext cx="4103148" cy="29329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08648" y="6158834"/>
            <a:ext cx="3276190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22671" y="6804092"/>
            <a:ext cx="3021225" cy="293297"/>
            <a:chOff x="12022671" y="6804092"/>
            <a:chExt cx="3021225" cy="2932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2671" y="6804092"/>
              <a:ext cx="3021225" cy="293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37" y="1578215"/>
            <a:ext cx="4857143" cy="17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85841" y="2938227"/>
            <a:ext cx="564564" cy="409980"/>
            <a:chOff x="11085841" y="2938227"/>
            <a:chExt cx="564564" cy="4099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">
              <a:off x="11085841" y="2938227"/>
              <a:ext cx="564564" cy="4099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17760" y="2822839"/>
            <a:ext cx="2514286" cy="7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88174" y="3408441"/>
            <a:ext cx="3533333" cy="6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6018" y="3665806"/>
            <a:ext cx="10467179" cy="4710230"/>
            <a:chOff x="1416018" y="3665806"/>
            <a:chExt cx="10467179" cy="47102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6018" y="3665806"/>
              <a:ext cx="10467179" cy="47102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13199" y="5233181"/>
            <a:ext cx="2095238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59920" y="6020922"/>
            <a:ext cx="2938627" cy="837174"/>
            <a:chOff x="12959920" y="6020922"/>
            <a:chExt cx="2938627" cy="8371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2778" y="5963780"/>
              <a:ext cx="2561905" cy="75238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959920" y="6564798"/>
              <a:ext cx="2938627" cy="293297"/>
              <a:chOff x="12959920" y="6564798"/>
              <a:chExt cx="2938627" cy="2932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59920" y="6564798"/>
                <a:ext cx="2938627" cy="29329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959920" y="6976068"/>
            <a:ext cx="2938627" cy="837174"/>
            <a:chOff x="12959920" y="6976068"/>
            <a:chExt cx="2938627" cy="8371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02778" y="6918926"/>
              <a:ext cx="2390476" cy="75238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959920" y="7519944"/>
              <a:ext cx="2938627" cy="293297"/>
              <a:chOff x="12959920" y="7519944"/>
              <a:chExt cx="2938627" cy="2932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59920" y="7519944"/>
                <a:ext cx="2938627" cy="29329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248881" y="3084161"/>
            <a:ext cx="3705336" cy="647865"/>
            <a:chOff x="7248881" y="3084161"/>
            <a:chExt cx="3705336" cy="6478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48881" y="3084161"/>
              <a:ext cx="3705336" cy="647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652" y="284359"/>
            <a:ext cx="16875166" cy="8912169"/>
            <a:chOff x="609652" y="28435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52" y="284359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784" y="6510498"/>
            <a:ext cx="16854762" cy="121855"/>
            <a:chOff x="638784" y="6510498"/>
            <a:chExt cx="16854762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38784" y="6510498"/>
              <a:ext cx="16854762" cy="121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6319" y="7349446"/>
            <a:ext cx="3638095" cy="12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6302" y="7192010"/>
            <a:ext cx="6295238" cy="4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762" y="3891878"/>
            <a:ext cx="16854762" cy="121855"/>
            <a:chOff x="629762" y="3891878"/>
            <a:chExt cx="16854762" cy="121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29762" y="3891878"/>
              <a:ext cx="16854762" cy="12185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3777" y="4920085"/>
            <a:ext cx="2019048" cy="7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6302" y="4706782"/>
            <a:ext cx="3895238" cy="4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1399" y="2356233"/>
            <a:ext cx="3980952" cy="118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6302" y="2179950"/>
            <a:ext cx="4504762" cy="4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9541" y="9200000"/>
            <a:ext cx="16886173" cy="247619"/>
            <a:chOff x="599541" y="9200000"/>
            <a:chExt cx="16886173" cy="2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541" y="9200000"/>
              <a:ext cx="16886173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4964" y="5054964"/>
            <a:ext cx="8053932" cy="121855"/>
            <a:chOff x="1854964" y="5054964"/>
            <a:chExt cx="8053932" cy="121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854964" y="5054964"/>
              <a:ext cx="8053932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6510" y="5801075"/>
            <a:ext cx="4862378" cy="263447"/>
            <a:chOff x="6446510" y="5801075"/>
            <a:chExt cx="4862378" cy="2634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6510" y="5801075"/>
              <a:ext cx="4862378" cy="2634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2376" y="7481559"/>
            <a:ext cx="476833" cy="525649"/>
            <a:chOff x="1552376" y="7481559"/>
            <a:chExt cx="476833" cy="5256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2376" y="7481559"/>
              <a:ext cx="476833" cy="5256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2376" y="4893802"/>
            <a:ext cx="476833" cy="525649"/>
            <a:chOff x="1552376" y="4893802"/>
            <a:chExt cx="476833" cy="5256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2376" y="4893802"/>
              <a:ext cx="476833" cy="5256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2376" y="2369464"/>
            <a:ext cx="476833" cy="525649"/>
            <a:chOff x="1552376" y="2369464"/>
            <a:chExt cx="476833" cy="52564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2376" y="2369464"/>
              <a:ext cx="476833" cy="52564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64251" y="2630815"/>
            <a:ext cx="4952381" cy="600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325897" y="2996218"/>
            <a:ext cx="5074543" cy="376939"/>
            <a:chOff x="6325897" y="2996218"/>
            <a:chExt cx="5074543" cy="3769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25897" y="2996218"/>
              <a:ext cx="5074543" cy="37693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64251" y="5332058"/>
            <a:ext cx="4704762" cy="60000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46501" y="7803900"/>
            <a:ext cx="4333333" cy="600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446510" y="8272917"/>
            <a:ext cx="4862378" cy="263447"/>
            <a:chOff x="6446510" y="8272917"/>
            <a:chExt cx="4862378" cy="26344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6510" y="8272917"/>
              <a:ext cx="4862378" cy="263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37" y="1578215"/>
            <a:ext cx="3723810" cy="17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9758" y="3222635"/>
            <a:ext cx="1819048" cy="7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15426" y="3928717"/>
            <a:ext cx="4161905" cy="6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93401" y="3159031"/>
            <a:ext cx="1061184" cy="770621"/>
            <a:chOff x="10593401" y="3159031"/>
            <a:chExt cx="1061184" cy="7706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00000">
              <a:off x="10593401" y="3159031"/>
              <a:ext cx="1061184" cy="7706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239" y="4135406"/>
            <a:ext cx="10129205" cy="2975454"/>
            <a:chOff x="1365239" y="4135406"/>
            <a:chExt cx="10129205" cy="29754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239" y="4135406"/>
              <a:ext cx="10129205" cy="2975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37" y="1578215"/>
            <a:ext cx="3466667" cy="17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97318" y="2780814"/>
            <a:ext cx="1209176" cy="878091"/>
            <a:chOff x="10297318" y="2780814"/>
            <a:chExt cx="1209176" cy="8780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0297318" y="2780814"/>
              <a:ext cx="1209176" cy="8780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6258" y="2692632"/>
            <a:ext cx="1285714" cy="7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87686" y="3411041"/>
            <a:ext cx="4371429" cy="10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9212" y="3309289"/>
            <a:ext cx="9802694" cy="3786291"/>
            <a:chOff x="1099212" y="3309289"/>
            <a:chExt cx="9802694" cy="37862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212" y="3309289"/>
              <a:ext cx="9802694" cy="37862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1113" y="5485714"/>
            <a:ext cx="2344091" cy="3730209"/>
            <a:chOff x="9981113" y="5485714"/>
            <a:chExt cx="2344091" cy="37302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2812" y="3737312"/>
              <a:ext cx="4688182" cy="746041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81113" y="5485714"/>
              <a:ext cx="2344091" cy="37302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69695" y="5472812"/>
            <a:ext cx="2095238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25349" y="6258406"/>
            <a:ext cx="2938627" cy="837174"/>
            <a:chOff x="13325349" y="6258406"/>
            <a:chExt cx="2938627" cy="8371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68208" y="6201264"/>
              <a:ext cx="2561905" cy="75238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325349" y="6802282"/>
              <a:ext cx="2938627" cy="293297"/>
              <a:chOff x="13325349" y="6802282"/>
              <a:chExt cx="2938627" cy="29329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325349" y="6802282"/>
                <a:ext cx="2938627" cy="29329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310602" y="7350819"/>
            <a:ext cx="2938627" cy="837174"/>
            <a:chOff x="13310602" y="7350819"/>
            <a:chExt cx="2938627" cy="8371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53461" y="7293677"/>
              <a:ext cx="2219048" cy="75238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310602" y="7894695"/>
              <a:ext cx="2938627" cy="293297"/>
              <a:chOff x="13310602" y="7894695"/>
              <a:chExt cx="2938627" cy="29329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310602" y="7894695"/>
                <a:ext cx="2938627" cy="2932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37" y="1578215"/>
            <a:ext cx="3895238" cy="17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4132" y="3402595"/>
            <a:ext cx="9798484" cy="4935986"/>
            <a:chOff x="1064132" y="3402595"/>
            <a:chExt cx="9798484" cy="49359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132" y="3402595"/>
              <a:ext cx="9798484" cy="4935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94926" y="2810539"/>
            <a:ext cx="1123476" cy="813762"/>
            <a:chOff x="10494926" y="2810539"/>
            <a:chExt cx="1123476" cy="813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240000">
              <a:off x="10494926" y="2810539"/>
              <a:ext cx="1123476" cy="81376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05913" y="3080889"/>
            <a:ext cx="1723810" cy="7523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17341" y="3783659"/>
            <a:ext cx="4647619" cy="10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05913" y="5299064"/>
            <a:ext cx="2095238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25169" y="6185842"/>
            <a:ext cx="2938627" cy="837174"/>
            <a:chOff x="11725169" y="6185842"/>
            <a:chExt cx="2938627" cy="8371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68027" y="6128700"/>
              <a:ext cx="2390476" cy="75238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725169" y="6729718"/>
              <a:ext cx="2938627" cy="293297"/>
              <a:chOff x="11725169" y="6729718"/>
              <a:chExt cx="2938627" cy="2932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725169" y="6729718"/>
                <a:ext cx="2938627" cy="2932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37" y="1578215"/>
            <a:ext cx="8038095" cy="17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17300" y="2696990"/>
            <a:ext cx="1211932" cy="925087"/>
            <a:chOff x="10217300" y="2696990"/>
            <a:chExt cx="1211932" cy="9250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360000">
              <a:off x="10217300" y="2696990"/>
              <a:ext cx="1211932" cy="9250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14287" y="3242285"/>
            <a:ext cx="4704762" cy="7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12372" y="3975364"/>
            <a:ext cx="3533333" cy="10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96121" y="7134989"/>
            <a:ext cx="3872435" cy="1587923"/>
            <a:chOff x="5096121" y="7134989"/>
            <a:chExt cx="3872435" cy="158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6121" y="7134989"/>
              <a:ext cx="3872435" cy="15879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906" y="3525930"/>
            <a:ext cx="9721373" cy="3609060"/>
            <a:chOff x="960906" y="3525930"/>
            <a:chExt cx="9721373" cy="36090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906" y="3525930"/>
              <a:ext cx="9721373" cy="3609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0049" y="4015131"/>
            <a:ext cx="8142857" cy="19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750" y="667725"/>
            <a:ext cx="16875166" cy="8912169"/>
            <a:chOff x="695750" y="667725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750" y="667725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4501" y="6129611"/>
            <a:ext cx="2152381" cy="8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9877" y="3992431"/>
            <a:ext cx="16880043" cy="121855"/>
            <a:chOff x="679877" y="3992431"/>
            <a:chExt cx="16880043" cy="1218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79877" y="3992431"/>
              <a:ext cx="16880043" cy="12185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6054" y="4834278"/>
            <a:ext cx="847619" cy="9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84878" y="5175726"/>
            <a:ext cx="1533333" cy="5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0380" y="3153522"/>
            <a:ext cx="1677818" cy="1677818"/>
            <a:chOff x="10090380" y="3153522"/>
            <a:chExt cx="1677818" cy="1677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0380" y="3153522"/>
              <a:ext cx="1677818" cy="1677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58828" y="3214449"/>
            <a:ext cx="1677818" cy="1677818"/>
            <a:chOff x="6758828" y="3214449"/>
            <a:chExt cx="1677818" cy="16778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8828" y="3214449"/>
              <a:ext cx="1677818" cy="1677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0057" y="3153522"/>
            <a:ext cx="1677818" cy="1677818"/>
            <a:chOff x="3010057" y="3153522"/>
            <a:chExt cx="1677818" cy="16778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0057" y="3153522"/>
              <a:ext cx="1677818" cy="1677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86572" y="3216788"/>
            <a:ext cx="1673141" cy="1673141"/>
            <a:chOff x="13386572" y="3216788"/>
            <a:chExt cx="1673141" cy="16731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86572" y="3216788"/>
              <a:ext cx="1673141" cy="167314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37970" y="4834278"/>
            <a:ext cx="847619" cy="952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52265" y="4834278"/>
            <a:ext cx="847619" cy="9523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48707" y="3331145"/>
            <a:ext cx="2304762" cy="19047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30769" y="3331145"/>
            <a:ext cx="2323810" cy="19047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89860" y="3392072"/>
            <a:ext cx="2323810" cy="19047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83713" y="3392072"/>
            <a:ext cx="2333333" cy="19047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20200" y="6129611"/>
            <a:ext cx="2152381" cy="8380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10578" y="5175726"/>
            <a:ext cx="1533333" cy="5142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52212" y="6129611"/>
            <a:ext cx="2152381" cy="8380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42589" y="5175726"/>
            <a:ext cx="1533333" cy="5142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41673" y="6100118"/>
            <a:ext cx="2152381" cy="8380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19062" y="5175239"/>
            <a:ext cx="2133333" cy="4666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4322" y="535450"/>
            <a:ext cx="16875166" cy="8912169"/>
            <a:chOff x="724322" y="53545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322" y="53545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84760" y="3712732"/>
            <a:ext cx="5457143" cy="7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67262" y="3199736"/>
            <a:ext cx="9189286" cy="66436"/>
            <a:chOff x="4567262" y="3199736"/>
            <a:chExt cx="9189286" cy="664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67262" y="3199736"/>
              <a:ext cx="9189286" cy="664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7303" y="2234451"/>
            <a:ext cx="5361905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9352381"/>
            <a:ext cx="16870224" cy="248461"/>
            <a:chOff x="729776" y="9352381"/>
            <a:chExt cx="16870224" cy="2484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70224" cy="2484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40740" y="2365239"/>
            <a:ext cx="476833" cy="525649"/>
            <a:chOff x="4740740" y="2365239"/>
            <a:chExt cx="476833" cy="525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0740" y="2365239"/>
              <a:ext cx="476833" cy="525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48214" y="4523545"/>
            <a:ext cx="9189286" cy="66436"/>
            <a:chOff x="4548214" y="4523545"/>
            <a:chExt cx="9189286" cy="664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48214" y="4523545"/>
              <a:ext cx="9189286" cy="664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78835" y="3625144"/>
            <a:ext cx="476833" cy="525649"/>
            <a:chOff x="4778835" y="3625144"/>
            <a:chExt cx="476833" cy="5256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8835" y="3625144"/>
              <a:ext cx="476833" cy="525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67262" y="5990476"/>
            <a:ext cx="9189286" cy="66436"/>
            <a:chOff x="4567262" y="5990476"/>
            <a:chExt cx="9189286" cy="664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67262" y="5990476"/>
              <a:ext cx="9189286" cy="66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67262" y="7514286"/>
            <a:ext cx="9189286" cy="66436"/>
            <a:chOff x="4567262" y="7514286"/>
            <a:chExt cx="9189286" cy="664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67262" y="7514286"/>
              <a:ext cx="9189286" cy="66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40740" y="5089556"/>
            <a:ext cx="476833" cy="525649"/>
            <a:chOff x="4740740" y="5089556"/>
            <a:chExt cx="476833" cy="5256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0740" y="5089556"/>
              <a:ext cx="476833" cy="52564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7303" y="4958107"/>
            <a:ext cx="3847619" cy="1219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778835" y="6542857"/>
            <a:ext cx="476833" cy="525649"/>
            <a:chOff x="4778835" y="6542857"/>
            <a:chExt cx="476833" cy="52564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8835" y="6542857"/>
              <a:ext cx="476833" cy="52564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84760" y="6453335"/>
            <a:ext cx="8095238" cy="7428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04144" y="4572720"/>
            <a:ext cx="5408466" cy="493714"/>
            <a:chOff x="2804144" y="4572720"/>
            <a:chExt cx="5408466" cy="493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804144" y="4572720"/>
              <a:ext cx="5408466" cy="493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04105" y="8066897"/>
            <a:ext cx="1051786" cy="66436"/>
            <a:chOff x="8704105" y="8066897"/>
            <a:chExt cx="1051786" cy="664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8704105" y="8066897"/>
              <a:ext cx="1051786" cy="66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0111" y="2775394"/>
            <a:ext cx="10868967" cy="5814897"/>
            <a:chOff x="6090111" y="2775394"/>
            <a:chExt cx="10868967" cy="5814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0111" y="2775394"/>
              <a:ext cx="10868967" cy="58148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736" y="1578215"/>
            <a:ext cx="4390476" cy="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96177" y="2751387"/>
            <a:ext cx="1259508" cy="829221"/>
            <a:chOff x="2896177" y="2751387"/>
            <a:chExt cx="1259508" cy="8292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080000">
              <a:off x="2896177" y="2751387"/>
              <a:ext cx="1259508" cy="82922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2696" y="3604423"/>
            <a:ext cx="2019048" cy="7523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139" y="4261480"/>
            <a:ext cx="3809524" cy="18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2426" y="3165997"/>
            <a:ext cx="7211398" cy="3451279"/>
            <a:chOff x="9762426" y="3165997"/>
            <a:chExt cx="7211398" cy="34512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2426" y="3165997"/>
              <a:ext cx="7211398" cy="34512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92739" y="1813702"/>
            <a:ext cx="811519" cy="709289"/>
            <a:chOff x="14192739" y="1813702"/>
            <a:chExt cx="811519" cy="7092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180000">
              <a:off x="14192739" y="1813702"/>
              <a:ext cx="811519" cy="7092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1949" y="1681409"/>
            <a:ext cx="3714286" cy="7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55433" y="2415146"/>
            <a:ext cx="2246974" cy="3672640"/>
            <a:chOff x="4555433" y="2415146"/>
            <a:chExt cx="2246974" cy="36726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78329" y="723756"/>
              <a:ext cx="4493948" cy="734528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5433" y="2415146"/>
              <a:ext cx="2246974" cy="367264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64368" y="7219201"/>
            <a:ext cx="2533333" cy="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15401" y="6338200"/>
            <a:ext cx="1427069" cy="939538"/>
            <a:chOff x="4415401" y="6338200"/>
            <a:chExt cx="1427069" cy="9395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080000">
              <a:off x="4415401" y="6338200"/>
              <a:ext cx="1427069" cy="9395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5406" y="7942498"/>
            <a:ext cx="4580952" cy="1314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1298" y="716266"/>
            <a:ext cx="16875166" cy="8912169"/>
            <a:chOff x="541298" y="71626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298" y="71626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36" y="1578215"/>
            <a:ext cx="4952381" cy="9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952" y="3800729"/>
            <a:ext cx="3838095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21620" y="2292948"/>
            <a:ext cx="6422853" cy="6392766"/>
            <a:chOff x="5821620" y="2292948"/>
            <a:chExt cx="6422853" cy="63927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20" y="2292948"/>
              <a:ext cx="6422853" cy="63927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4272" y="6423776"/>
            <a:ext cx="2609524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31137" y="6766948"/>
            <a:ext cx="1244376" cy="812556"/>
            <a:chOff x="11831137" y="6766948"/>
            <a:chExt cx="1244376" cy="8125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0000">
              <a:off x="11831137" y="6766948"/>
              <a:ext cx="1244376" cy="812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23580" y="2969828"/>
            <a:ext cx="1259508" cy="812556"/>
            <a:chOff x="4923580" y="2969828"/>
            <a:chExt cx="1259508" cy="8125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60000">
              <a:off x="4923580" y="2969828"/>
              <a:ext cx="1259508" cy="8125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7382" y="4331762"/>
            <a:ext cx="3847619" cy="1314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66867" y="6954808"/>
            <a:ext cx="3342857" cy="1314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36" y="1578215"/>
            <a:ext cx="2133333" cy="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2225" y="3256847"/>
            <a:ext cx="11958170" cy="5142013"/>
            <a:chOff x="4492225" y="3256847"/>
            <a:chExt cx="11958170" cy="51420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2225" y="3256847"/>
              <a:ext cx="11958170" cy="51420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08381" y="7255645"/>
            <a:ext cx="810416" cy="551525"/>
            <a:chOff x="11708381" y="7255645"/>
            <a:chExt cx="810416" cy="5515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340000">
              <a:off x="11708381" y="7255645"/>
              <a:ext cx="810416" cy="5515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8755" y="6278722"/>
            <a:ext cx="1142151" cy="777287"/>
            <a:chOff x="5478755" y="6278722"/>
            <a:chExt cx="1142151" cy="7772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2360000">
              <a:off x="5478755" y="6278722"/>
              <a:ext cx="1142151" cy="7772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8563" y="3511678"/>
            <a:ext cx="971004" cy="660813"/>
            <a:chOff x="8018563" y="3511678"/>
            <a:chExt cx="971004" cy="6608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060000">
              <a:off x="8018563" y="3511678"/>
              <a:ext cx="971004" cy="6608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29141" y="1537271"/>
            <a:ext cx="1828571" cy="7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38032" y="2079357"/>
            <a:ext cx="7257143" cy="14000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18178" y="7004953"/>
            <a:ext cx="3114286" cy="752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08790" y="7580211"/>
            <a:ext cx="3047619" cy="1400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67998" y="7958326"/>
            <a:ext cx="2171429" cy="7523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54657" y="8551078"/>
            <a:ext cx="5180952" cy="7809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6736" y="1549643"/>
            <a:ext cx="2723810" cy="9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8595" y="686772"/>
            <a:ext cx="16875166" cy="8912169"/>
            <a:chOff x="628595" y="686772"/>
            <a:chExt cx="16875166" cy="89121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95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4954" y="3250007"/>
            <a:ext cx="10867418" cy="4659406"/>
            <a:chOff x="5414954" y="3250007"/>
            <a:chExt cx="10867418" cy="46594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4954" y="3250007"/>
              <a:ext cx="10867418" cy="4659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31371" y="3912778"/>
            <a:ext cx="1308275" cy="894662"/>
            <a:chOff x="11531371" y="3912778"/>
            <a:chExt cx="1308275" cy="8946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580000">
              <a:off x="11531371" y="3912778"/>
              <a:ext cx="1308275" cy="89466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8615" y="1617634"/>
            <a:ext cx="2171429" cy="7523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83926" y="2180176"/>
            <a:ext cx="5980952" cy="14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16119" y="6377583"/>
            <a:ext cx="1329675" cy="766147"/>
            <a:chOff x="6216119" y="6377583"/>
            <a:chExt cx="1329675" cy="7661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440000">
              <a:off x="6216119" y="6377583"/>
              <a:ext cx="1329675" cy="7661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34564" y="6438949"/>
            <a:ext cx="2523810" cy="752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030" y="7152193"/>
            <a:ext cx="6485714" cy="7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11712" y="7225538"/>
            <a:ext cx="798366" cy="850933"/>
            <a:chOff x="9411712" y="7225538"/>
            <a:chExt cx="798366" cy="8509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4160000">
              <a:off x="9411712" y="7225538"/>
              <a:ext cx="798366" cy="85093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51343" y="8018307"/>
            <a:ext cx="2171429" cy="7523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95797" y="8560394"/>
            <a:ext cx="6314286" cy="780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2020-08-21T13:09:09Z</dcterms:created>
  <dcterms:modified xsi:type="dcterms:W3CDTF">2020-08-24T08:43:11Z</dcterms:modified>
</cp:coreProperties>
</file>